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5880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7310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500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3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8128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44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389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2141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273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1763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704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F8F85-CDC6-4218-9AC0-1FB213074A8E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B661C-1B6D-403A-9BDF-42724925E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4065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1"/>
            <a:ext cx="7772400" cy="4695826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Наглядное пособие «Грамотный пешеход»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технологии ТРИЗ 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«Круги Луллия»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детей старшего дошкольного возраста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6975" y="4191000"/>
            <a:ext cx="4152900" cy="1066800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ru-RU" sz="2200" dirty="0">
                <a:solidFill>
                  <a:srgbClr val="002060"/>
                </a:solidFill>
              </a:rPr>
              <a:t>Подготовила:</a:t>
            </a:r>
          </a:p>
          <a:p>
            <a:pPr algn="r"/>
            <a:r>
              <a:rPr lang="ru-RU" sz="2200" dirty="0">
                <a:solidFill>
                  <a:srgbClr val="002060"/>
                </a:solidFill>
              </a:rPr>
              <a:t> воспитатель высшей квалификационной категории</a:t>
            </a:r>
          </a:p>
          <a:p>
            <a:pPr algn="r"/>
            <a:r>
              <a:rPr lang="ru-RU" sz="2200" dirty="0">
                <a:solidFill>
                  <a:srgbClr val="002060"/>
                </a:solidFill>
              </a:rPr>
              <a:t>МБДОУ «Д/с № 63 «Калинка»</a:t>
            </a:r>
          </a:p>
          <a:p>
            <a:pPr algn="r"/>
            <a:r>
              <a:rPr lang="ru-RU" sz="2200" dirty="0">
                <a:solidFill>
                  <a:srgbClr val="002060"/>
                </a:solidFill>
              </a:rPr>
              <a:t>Юрикова Эльмира Рустамовна</a:t>
            </a:r>
          </a:p>
          <a:p>
            <a:endParaRPr lang="ru-RU" sz="1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454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1450" y="0"/>
            <a:ext cx="6029325" cy="6086475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«Можно-нельзя»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хода игры.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кругах под стрелкой нарисованы дорожные знаки. Ведущий (воспитатель или ребёнок) раскручивает стрелку. Стрелка показывает на дорожный знак. Если этот дорожный знак –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запрещающий, дети топают,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предупреждающий – хлопают. 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 на развитие творческого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воображения»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9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</a:t>
            </a:r>
            <a:r>
              <a:rPr lang="ru-RU" sz="19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хода </a:t>
            </a:r>
            <a:r>
              <a:rPr lang="ru-RU" sz="19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игры.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Фантастическое </a:t>
            </a:r>
            <a:r>
              <a:rPr lang="ru-RU" sz="19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задание.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по очереди делают ход. Раскручивают стрелку, стрелка показывает на случайные картинки в 2-х (3-х) кругах. Ребенок внимательно рассматривает картинки. Затем должен сочинить и рассказать ситуацию, чтобы в нее входили все картинки на которые указывает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стрелка.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3860" y="304800"/>
            <a:ext cx="2954903" cy="2533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1644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28650" y="180976"/>
            <a:ext cx="7886700" cy="115252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Игры на основе «Кругов Луллия» не требуют строгого соблюдения правил, их можно придумать великое множество, заранее усвоив основные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создание педагогических условий для освоения детьми мыслительных операций, преобразования признаков и их значений.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8229" y="2924175"/>
            <a:ext cx="2343149" cy="23431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0450" y="1381126"/>
            <a:ext cx="2730149" cy="22288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03" y="1333500"/>
            <a:ext cx="2580354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92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8412" y="1973026"/>
            <a:ext cx="3544452" cy="2583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285" y="90238"/>
            <a:ext cx="2621212" cy="1965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459" y="2361145"/>
            <a:ext cx="2143991" cy="1991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248" y="4556270"/>
            <a:ext cx="2591989" cy="1947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9210" y="4625830"/>
            <a:ext cx="2499681" cy="1879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6268" y="4205218"/>
            <a:ext cx="2418583" cy="17955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61569" y="2255106"/>
            <a:ext cx="2247269" cy="1820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0849" y="167163"/>
            <a:ext cx="2484162" cy="1863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7574" y="167163"/>
            <a:ext cx="2346148" cy="1759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9642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438525"/>
            <a:ext cx="6858000" cy="771526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Наглядное пособие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«Грамотный пешеход»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технологии ТРИЗ «Круги Луллий»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325" y="114299"/>
            <a:ext cx="4019553" cy="3114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1556" y="114300"/>
            <a:ext cx="3809994" cy="3114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779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0975" y="142875"/>
            <a:ext cx="8791575" cy="603408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у детей целостного восприятия окружающей дорожной среды.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Задачи.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осознанного поведения в дорожно-транспортных ситуациях, а также культуры поведения в 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общественном транспорте.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Обучение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детей элементарной дорожной грамотности.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Привитие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навыков конкретных действий безопасного поведения на проезжей части, на улице, во дворе.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таких чувств, как ответственность, самостоятельность,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дисциплинированность, осторожность, наблюдательность.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117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5250" y="123826"/>
            <a:ext cx="8982075" cy="6438900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Игры состоят из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двух частей: 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1) уточнение имеющихся знаний в определенных областях правил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безопасного поведения на дорогах и улицах </a:t>
            </a:r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(реальное задание</a:t>
            </a:r>
            <a:r>
              <a:rPr lang="ru-RU" sz="17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2) упражнения на развитие воображения </a:t>
            </a:r>
            <a:r>
              <a:rPr lang="ru-RU" sz="17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(фантастическое задание).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Этапы игр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 «Кругами Луллия»: </a:t>
            </a:r>
          </a:p>
          <a:p>
            <a:pPr algn="just">
              <a:spcAft>
                <a:spcPts val="0"/>
              </a:spcAft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участвует в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игре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 косвенно воздействует на поведение и речь детей, участвует в играх на второстепенных ролях;</a:t>
            </a:r>
          </a:p>
          <a:p>
            <a:pPr algn="just">
              <a:spcAft>
                <a:spcPts val="0"/>
              </a:spcAft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осуществляет обучающее руководство познавательными играми и создает условие для проявления речевой активности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дошкольников;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осуществляет общий контроль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закрепление (в конце занятия)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или в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свободной игровой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деятельности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676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5217" y="190500"/>
            <a:ext cx="2757098" cy="3819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95250"/>
            <a:ext cx="2607508" cy="391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40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314325"/>
            <a:ext cx="8486775" cy="561976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Дидактические игры по обучению правилам безопасного поведения на улицах и дорогах.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1925" y="771526"/>
            <a:ext cx="5886450" cy="608647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«Знаки сервиса»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9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закрепить у детей знания о дорожных знаках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сервиса и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их значение.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9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Материал: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диск –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 частей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картинки (больница, кафе,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заправка, автомастерская, кемпинг,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телефонная будка, пост ДПС, автомойка)</a:t>
            </a:r>
            <a:b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диск –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 частей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знаки сервиса: знак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«Первой медицинской помощи»,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знак «Пункт питания», знак «Автозаправочная станция»,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знак «Автомастерская», знак «Кемпинг», знак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«Телефон», знак «Пост ДПС», знак «Автомойка».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9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детей на игру.</a:t>
            </a: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1-2-3 круги раскрути! Посмотри, какой знак оказался под стрелкой, расскажи, что он означает, где мы его можем встретить. Найди данный знак, соответствующий сюжетной картинке и навести на него стрелку, и соединить эти две картинки.</a:t>
            </a:r>
            <a:b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9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хода игры.</a:t>
            </a:r>
            <a:endParaRPr lang="ru-RU" sz="19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по очереди вращают стрелку и круги. Каждый ребенок должен постараться объяснить, значение знака и найти его на картинке. </a:t>
            </a:r>
          </a:p>
          <a:p>
            <a:pPr marL="0" indent="0" algn="ctr">
              <a:spcAft>
                <a:spcPts val="0"/>
              </a:spcAft>
              <a:buNone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3125" y="876301"/>
            <a:ext cx="2895600" cy="2835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7400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525" y="400049"/>
            <a:ext cx="8124825" cy="533401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«Опасно или нет?»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0500" y="571500"/>
            <a:ext cx="5753100" cy="4571999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закрепить у детей знания правил дорожного движения.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Материал: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диск – 8 частей – дорожные знаки.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диск – 8 частей – различные ситуации,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возникающие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дороге.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детей на игру.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1-2-3- круги раскрути! Что получилось, объясни! Посмотри, какие объекты оказались под стрелкой, расскажи, что хорошего и плохого может случиться и как избежать опасности.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хода игры.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по очереди вращают стрелку и круги. Каждый ребенок должен постараться объяснить, как связать воедино случайно выбранную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дорожную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ситуацию и дорожный знак. Совместное обсуждение ситуации.</a:t>
            </a:r>
          </a:p>
          <a:p>
            <a:pPr marL="0" indent="0">
              <a:buNone/>
            </a:pP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2425" y="161924"/>
            <a:ext cx="3594100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0600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1449" y="190500"/>
            <a:ext cx="5886451" cy="6667500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«Грамотный пешеход»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Игра является тренажером, н</a:t>
            </a:r>
            <a:r>
              <a:rPr lang="en-US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котором дети смогут отработать </a:t>
            </a:r>
            <a:endParaRPr lang="ru-RU" sz="3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различные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ситуации</a:t>
            </a: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которые могут возникнуть на дороге.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Цель: способствовать формированию у детей навыка безопасного </a:t>
            </a:r>
            <a:endParaRPr lang="ru-RU" sz="3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поведения </a:t>
            </a: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улице. 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Материал: 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диск – 8 частей – участники дорожно-транспортных ситуаций: </a:t>
            </a:r>
            <a:endParaRPr lang="ru-RU" sz="3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дети</a:t>
            </a: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взрослые, регулировщик, автомобиль, животные, велосипедист.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диск – 8 частей – различные ситуации, возникающие на дороге.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Организация детей на игру</a:t>
            </a: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1-2-3- круги раскрути! Что получилось, объясни! Посмотри, какие картинки (объекты) оказались под стрелкой, расскажи, что хорошего и плохого может случиться и как избежать опасности.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Описание хода игры.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Каждый ребёнок, сделав случайный выбор стрелкой и движением кругов, думает, рассказывает, как связать по смыслу объекты, оказавшиеся под стрелкой, какие дорожные ситуации могут возникнуть, как правильно поступить в возникшей ситуации. Во время обсуждения дети формулируют и разрешают противоречия, целенаправленно ищут ответ для решения задачи.</a:t>
            </a:r>
            <a:endParaRPr lang="ru-RU" sz="3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9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8214" y="190500"/>
            <a:ext cx="3325761" cy="282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4200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</TotalTime>
  <Words>492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Наглядное пособие «Грамотный пешеход» по технологии ТРИЗ  «Круги Луллия» для детей старшего дошкольного возраста     </vt:lpstr>
      <vt:lpstr>Слайд 2</vt:lpstr>
      <vt:lpstr>Слайд 3</vt:lpstr>
      <vt:lpstr>Слайд 4</vt:lpstr>
      <vt:lpstr>Слайд 5</vt:lpstr>
      <vt:lpstr>Слайд 6</vt:lpstr>
      <vt:lpstr>Дидактические игры по обучению правилам безопасного поведения на улицах и дорогах.   </vt:lpstr>
      <vt:lpstr>«Опасно или нет?» 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Наглядное пособие по технологии ТРИЗ  «Круги Луллия» «Грамотный пешеход» для детей старшего дошкольного возраста</dc:title>
  <dc:creator>Пользователь</dc:creator>
  <cp:lastModifiedBy>user</cp:lastModifiedBy>
  <cp:revision>25</cp:revision>
  <dcterms:created xsi:type="dcterms:W3CDTF">2024-01-28T08:27:18Z</dcterms:created>
  <dcterms:modified xsi:type="dcterms:W3CDTF">2024-03-27T09:41:11Z</dcterms:modified>
</cp:coreProperties>
</file>